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6" r:id="rId3"/>
    <p:sldId id="257" r:id="rId4"/>
    <p:sldId id="258" r:id="rId5"/>
    <p:sldId id="259" r:id="rId6"/>
    <p:sldId id="260" r:id="rId7"/>
    <p:sldId id="263" r:id="rId8"/>
    <p:sldId id="261" r:id="rId9"/>
    <p:sldId id="262" r:id="rId10"/>
    <p:sldId id="265" r:id="rId11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528F-9774-4D15-A2BC-BD598AC11C81}" type="datetimeFigureOut">
              <a:rPr lang="ko-KR" altLang="en-US" smtClean="0"/>
              <a:t>2019-06-03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4019-C746-4A82-9A0C-D4BC9FADAE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1175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528F-9774-4D15-A2BC-BD598AC11C81}" type="datetimeFigureOut">
              <a:rPr lang="ko-KR" altLang="en-US" smtClean="0"/>
              <a:t>2019-06-03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4019-C746-4A82-9A0C-D4BC9FADAE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6271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528F-9774-4D15-A2BC-BD598AC11C81}" type="datetimeFigureOut">
              <a:rPr lang="ko-KR" altLang="en-US" smtClean="0"/>
              <a:t>2019-06-03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4019-C746-4A82-9A0C-D4BC9FADAE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6243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528F-9774-4D15-A2BC-BD598AC11C81}" type="datetimeFigureOut">
              <a:rPr lang="ko-KR" altLang="en-US" smtClean="0"/>
              <a:t>2019-06-03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4019-C746-4A82-9A0C-D4BC9FADAE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5396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528F-9774-4D15-A2BC-BD598AC11C81}" type="datetimeFigureOut">
              <a:rPr lang="ko-KR" altLang="en-US" smtClean="0"/>
              <a:t>2019-06-03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4019-C746-4A82-9A0C-D4BC9FADAE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8902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528F-9774-4D15-A2BC-BD598AC11C81}" type="datetimeFigureOut">
              <a:rPr lang="ko-KR" altLang="en-US" smtClean="0"/>
              <a:t>2019-06-03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4019-C746-4A82-9A0C-D4BC9FADAE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8447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528F-9774-4D15-A2BC-BD598AC11C81}" type="datetimeFigureOut">
              <a:rPr lang="ko-KR" altLang="en-US" smtClean="0"/>
              <a:t>2019-06-03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4019-C746-4A82-9A0C-D4BC9FADAE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321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528F-9774-4D15-A2BC-BD598AC11C81}" type="datetimeFigureOut">
              <a:rPr lang="ko-KR" altLang="en-US" smtClean="0"/>
              <a:t>2019-06-03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4019-C746-4A82-9A0C-D4BC9FADAE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154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528F-9774-4D15-A2BC-BD598AC11C81}" type="datetimeFigureOut">
              <a:rPr lang="ko-KR" altLang="en-US" smtClean="0"/>
              <a:t>2019-06-03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4019-C746-4A82-9A0C-D4BC9FADAE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5881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528F-9774-4D15-A2BC-BD598AC11C81}" type="datetimeFigureOut">
              <a:rPr lang="ko-KR" altLang="en-US" smtClean="0"/>
              <a:t>2019-06-03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4019-C746-4A82-9A0C-D4BC9FADAE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5340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528F-9774-4D15-A2BC-BD598AC11C81}" type="datetimeFigureOut">
              <a:rPr lang="ko-KR" altLang="en-US" smtClean="0"/>
              <a:t>2019-06-03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64019-C746-4A82-9A0C-D4BC9FADAE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1156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E528F-9774-4D15-A2BC-BD598AC11C81}" type="datetimeFigureOut">
              <a:rPr lang="ko-KR" altLang="en-US" smtClean="0"/>
              <a:t>2019-06-03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64019-C746-4A82-9A0C-D4BC9FADAE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0167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sz="6600" b="1" dirty="0" smtClean="0"/>
              <a:t>JSP </a:t>
            </a:r>
            <a:r>
              <a:rPr lang="ko-KR" altLang="en-US" sz="6600" b="1" dirty="0" smtClean="0"/>
              <a:t>회원가입</a:t>
            </a:r>
            <a:endParaRPr lang="ko-KR" altLang="en-US" sz="6600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ko-KR" dirty="0" smtClean="0"/>
          </a:p>
          <a:p>
            <a:r>
              <a:rPr lang="ko-KR" altLang="en-US" dirty="0" err="1" smtClean="0"/>
              <a:t>장안대학교</a:t>
            </a:r>
            <a:r>
              <a:rPr lang="ko-KR" altLang="en-US" dirty="0" smtClean="0"/>
              <a:t> 인터넷정보통신학과 </a:t>
            </a:r>
            <a:endParaRPr lang="en-US" altLang="ko-KR" dirty="0" smtClean="0"/>
          </a:p>
          <a:p>
            <a:r>
              <a:rPr lang="en-US" altLang="ko-KR" dirty="0" smtClean="0"/>
              <a:t>20162510 </a:t>
            </a:r>
            <a:r>
              <a:rPr lang="ko-KR" altLang="en-US" dirty="0" err="1" smtClean="0"/>
              <a:t>현효정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25326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021976" y="2443307"/>
            <a:ext cx="4324004" cy="1325563"/>
          </a:xfrm>
        </p:spPr>
        <p:txBody>
          <a:bodyPr>
            <a:normAutofit/>
          </a:bodyPr>
          <a:lstStyle/>
          <a:p>
            <a:r>
              <a:rPr lang="ko-KR" altLang="en-US" sz="6000" b="1" dirty="0" smtClean="0"/>
              <a:t>감사합니다</a:t>
            </a:r>
            <a:endParaRPr lang="ko-KR" alt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320775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/>
          <p:cNvSpPr/>
          <p:nvPr/>
        </p:nvSpPr>
        <p:spPr>
          <a:xfrm>
            <a:off x="995979" y="2262263"/>
            <a:ext cx="1571105" cy="798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메인</a:t>
            </a:r>
            <a:endParaRPr lang="ko-KR" altLang="en-US" dirty="0"/>
          </a:p>
        </p:txBody>
      </p:sp>
      <p:cxnSp>
        <p:nvCxnSpPr>
          <p:cNvPr id="6" name="직선 화살표 연결선 5"/>
          <p:cNvCxnSpPr/>
          <p:nvPr/>
        </p:nvCxnSpPr>
        <p:spPr>
          <a:xfrm>
            <a:off x="2784763" y="2661274"/>
            <a:ext cx="4655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타원 6"/>
          <p:cNvSpPr/>
          <p:nvPr/>
        </p:nvSpPr>
        <p:spPr>
          <a:xfrm>
            <a:off x="3541221" y="2262263"/>
            <a:ext cx="1604355" cy="7315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/>
              <a:t>회원가입</a:t>
            </a:r>
            <a:endParaRPr lang="ko-KR" altLang="en-US"/>
          </a:p>
        </p:txBody>
      </p:sp>
      <p:cxnSp>
        <p:nvCxnSpPr>
          <p:cNvPr id="18" name="직선 화살표 연결선 17"/>
          <p:cNvCxnSpPr/>
          <p:nvPr/>
        </p:nvCxnSpPr>
        <p:spPr>
          <a:xfrm flipV="1">
            <a:off x="5336770" y="2569834"/>
            <a:ext cx="665018" cy="83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336770" y="232045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완료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171578" y="2200502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비 로그인</a:t>
            </a:r>
            <a:endParaRPr lang="ko-KR" altLang="en-US" dirty="0"/>
          </a:p>
        </p:txBody>
      </p:sp>
      <p:cxnSp>
        <p:nvCxnSpPr>
          <p:cNvPr id="23" name="직선 화살표 연결선 22"/>
          <p:cNvCxnSpPr/>
          <p:nvPr/>
        </p:nvCxnSpPr>
        <p:spPr>
          <a:xfrm>
            <a:off x="8196348" y="2505118"/>
            <a:ext cx="79802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타원 24"/>
          <p:cNvSpPr/>
          <p:nvPr/>
        </p:nvSpPr>
        <p:spPr>
          <a:xfrm>
            <a:off x="6293764" y="2241481"/>
            <a:ext cx="1629294" cy="673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로그인</a:t>
            </a:r>
            <a:endParaRPr lang="ko-KR" altLang="en-US" dirty="0"/>
          </a:p>
        </p:txBody>
      </p:sp>
      <p:cxnSp>
        <p:nvCxnSpPr>
          <p:cNvPr id="29" name="직선 화살표 연결선 28"/>
          <p:cNvCxnSpPr/>
          <p:nvPr/>
        </p:nvCxnSpPr>
        <p:spPr>
          <a:xfrm flipV="1">
            <a:off x="8175034" y="1800742"/>
            <a:ext cx="578318" cy="3939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820696" y="1571738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실패시</a:t>
            </a:r>
            <a:r>
              <a:rPr lang="ko-KR" altLang="en-US" dirty="0" smtClean="0"/>
              <a:t> 경고</a:t>
            </a:r>
            <a:endParaRPr lang="ko-KR" alt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8231280" y="224148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성공</a:t>
            </a:r>
            <a:endParaRPr lang="ko-KR" altLang="en-US" dirty="0"/>
          </a:p>
        </p:txBody>
      </p:sp>
      <p:sp>
        <p:nvSpPr>
          <p:cNvPr id="36" name="타원 35"/>
          <p:cNvSpPr/>
          <p:nvPr/>
        </p:nvSpPr>
        <p:spPr>
          <a:xfrm>
            <a:off x="9235439" y="2262263"/>
            <a:ext cx="1720735" cy="5735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메인</a:t>
            </a:r>
            <a:r>
              <a:rPr lang="en-US" altLang="ko-KR" dirty="0" smtClean="0"/>
              <a:t>(</a:t>
            </a:r>
            <a:r>
              <a:rPr lang="ko-KR" altLang="en-US" dirty="0" smtClean="0"/>
              <a:t>세션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cxnSp>
        <p:nvCxnSpPr>
          <p:cNvPr id="45" name="직선 연결선 44"/>
          <p:cNvCxnSpPr/>
          <p:nvPr/>
        </p:nvCxnSpPr>
        <p:spPr>
          <a:xfrm flipH="1" flipV="1">
            <a:off x="6148807" y="1838899"/>
            <a:ext cx="7746" cy="7309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직선 연결선 48"/>
          <p:cNvCxnSpPr/>
          <p:nvPr/>
        </p:nvCxnSpPr>
        <p:spPr>
          <a:xfrm flipH="1">
            <a:off x="2011662" y="1838899"/>
            <a:ext cx="4137145" cy="454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화살표 연결선 50"/>
          <p:cNvCxnSpPr/>
          <p:nvPr/>
        </p:nvCxnSpPr>
        <p:spPr>
          <a:xfrm>
            <a:off x="2003366" y="1884326"/>
            <a:ext cx="8295" cy="287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모서리가 둥근 직사각형 57"/>
          <p:cNvSpPr/>
          <p:nvPr/>
        </p:nvSpPr>
        <p:spPr>
          <a:xfrm>
            <a:off x="9310253" y="2914812"/>
            <a:ext cx="1571106" cy="173320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환영 메시지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-</a:t>
            </a:r>
            <a:r>
              <a:rPr lang="ko-KR" altLang="en-US" dirty="0" err="1" smtClean="0"/>
              <a:t>회원목록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-</a:t>
            </a:r>
            <a:r>
              <a:rPr lang="ko-KR" altLang="en-US" dirty="0" err="1" smtClean="0"/>
              <a:t>회원수정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-</a:t>
            </a:r>
            <a:r>
              <a:rPr lang="ko-KR" altLang="en-US" dirty="0" smtClean="0"/>
              <a:t>회원 탈퇴</a:t>
            </a:r>
            <a:endParaRPr lang="ko-KR" altLang="en-US" dirty="0"/>
          </a:p>
        </p:txBody>
      </p:sp>
      <p:cxnSp>
        <p:nvCxnSpPr>
          <p:cNvPr id="60" name="직선 화살표 연결선 59"/>
          <p:cNvCxnSpPr/>
          <p:nvPr/>
        </p:nvCxnSpPr>
        <p:spPr>
          <a:xfrm>
            <a:off x="10656916" y="3640975"/>
            <a:ext cx="457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타원 60"/>
          <p:cNvSpPr/>
          <p:nvPr/>
        </p:nvSpPr>
        <p:spPr>
          <a:xfrm>
            <a:off x="11205557" y="3187931"/>
            <a:ext cx="864524" cy="906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/>
              <a:t>목록</a:t>
            </a:r>
            <a:endParaRPr lang="ko-KR" altLang="en-US"/>
          </a:p>
        </p:txBody>
      </p:sp>
      <p:cxnSp>
        <p:nvCxnSpPr>
          <p:cNvPr id="63" name="직선 화살표 연결선 62"/>
          <p:cNvCxnSpPr/>
          <p:nvPr/>
        </p:nvCxnSpPr>
        <p:spPr>
          <a:xfrm flipH="1">
            <a:off x="8277465" y="3906982"/>
            <a:ext cx="1193926" cy="16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타원 64"/>
          <p:cNvSpPr/>
          <p:nvPr/>
        </p:nvSpPr>
        <p:spPr>
          <a:xfrm>
            <a:off x="6386990" y="3512127"/>
            <a:ext cx="1712421" cy="8229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수정 화면</a:t>
            </a:r>
            <a:endParaRPr lang="ko-KR" altLang="en-US" dirty="0"/>
          </a:p>
        </p:txBody>
      </p:sp>
      <p:cxnSp>
        <p:nvCxnSpPr>
          <p:cNvPr id="68" name="직선 화살표 연결선 67"/>
          <p:cNvCxnSpPr/>
          <p:nvPr/>
        </p:nvCxnSpPr>
        <p:spPr>
          <a:xfrm flipH="1" flipV="1">
            <a:off x="5659935" y="3640974"/>
            <a:ext cx="633829" cy="140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화살표 연결선 69"/>
          <p:cNvCxnSpPr/>
          <p:nvPr/>
        </p:nvCxnSpPr>
        <p:spPr>
          <a:xfrm flipH="1">
            <a:off x="5659935" y="4010306"/>
            <a:ext cx="633829" cy="136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타원 71"/>
          <p:cNvSpPr/>
          <p:nvPr/>
        </p:nvSpPr>
        <p:spPr>
          <a:xfrm>
            <a:off x="4017140" y="3263565"/>
            <a:ext cx="1396537" cy="523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실패</a:t>
            </a:r>
            <a:endParaRPr lang="ko-KR" altLang="en-US" dirty="0"/>
          </a:p>
        </p:txBody>
      </p:sp>
      <p:sp>
        <p:nvSpPr>
          <p:cNvPr id="73" name="타원 72"/>
          <p:cNvSpPr/>
          <p:nvPr/>
        </p:nvSpPr>
        <p:spPr>
          <a:xfrm>
            <a:off x="4017140" y="3915294"/>
            <a:ext cx="1418943" cy="523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/>
              <a:t>성공</a:t>
            </a:r>
            <a:endParaRPr lang="ko-KR" altLang="en-US"/>
          </a:p>
        </p:txBody>
      </p:sp>
      <p:sp>
        <p:nvSpPr>
          <p:cNvPr id="74" name="TextBox 73"/>
          <p:cNvSpPr txBox="1"/>
          <p:nvPr/>
        </p:nvSpPr>
        <p:spPr>
          <a:xfrm>
            <a:off x="5735433" y="338003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오타</a:t>
            </a:r>
            <a:endParaRPr lang="ko-KR" altLang="en-US"/>
          </a:p>
        </p:txBody>
      </p:sp>
      <p:cxnSp>
        <p:nvCxnSpPr>
          <p:cNvPr id="77" name="직선 화살표 연결선 76"/>
          <p:cNvCxnSpPr/>
          <p:nvPr/>
        </p:nvCxnSpPr>
        <p:spPr>
          <a:xfrm flipH="1">
            <a:off x="8395595" y="4335087"/>
            <a:ext cx="1075794" cy="5278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타원 78"/>
          <p:cNvSpPr/>
          <p:nvPr/>
        </p:nvSpPr>
        <p:spPr>
          <a:xfrm>
            <a:off x="6381764" y="4760821"/>
            <a:ext cx="1717647" cy="8003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/>
              <a:t>탈퇴 화면</a:t>
            </a:r>
            <a:endParaRPr lang="ko-KR" altLang="en-US"/>
          </a:p>
        </p:txBody>
      </p:sp>
      <p:sp>
        <p:nvSpPr>
          <p:cNvPr id="80" name="TextBox 79"/>
          <p:cNvSpPr txBox="1"/>
          <p:nvPr/>
        </p:nvSpPr>
        <p:spPr>
          <a:xfrm>
            <a:off x="5735433" y="401030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입력</a:t>
            </a:r>
            <a:endParaRPr lang="ko-KR" altLang="en-US" dirty="0"/>
          </a:p>
        </p:txBody>
      </p:sp>
      <p:cxnSp>
        <p:nvCxnSpPr>
          <p:cNvPr id="82" name="직선 화살표 연결선 81"/>
          <p:cNvCxnSpPr/>
          <p:nvPr/>
        </p:nvCxnSpPr>
        <p:spPr>
          <a:xfrm flipH="1" flipV="1">
            <a:off x="5586153" y="5170516"/>
            <a:ext cx="707612" cy="83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타원 82"/>
          <p:cNvSpPr/>
          <p:nvPr/>
        </p:nvSpPr>
        <p:spPr>
          <a:xfrm>
            <a:off x="3611081" y="4862945"/>
            <a:ext cx="1725689" cy="6982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/>
              <a:t>탈퇴 완료</a:t>
            </a:r>
            <a:endParaRPr lang="ko-KR" altLang="en-US"/>
          </a:p>
        </p:txBody>
      </p:sp>
      <p:cxnSp>
        <p:nvCxnSpPr>
          <p:cNvPr id="86" name="직선 화살표 연결선 85"/>
          <p:cNvCxnSpPr/>
          <p:nvPr/>
        </p:nvCxnSpPr>
        <p:spPr>
          <a:xfrm flipH="1" flipV="1">
            <a:off x="2075946" y="3288607"/>
            <a:ext cx="1413163" cy="18569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자유형 89"/>
          <p:cNvSpPr/>
          <p:nvPr/>
        </p:nvSpPr>
        <p:spPr>
          <a:xfrm>
            <a:off x="3451978" y="2115004"/>
            <a:ext cx="8512233" cy="3790603"/>
          </a:xfrm>
          <a:custGeom>
            <a:avLst/>
            <a:gdLst>
              <a:gd name="connsiteX0" fmla="*/ 0 w 8512233"/>
              <a:gd name="connsiteY0" fmla="*/ 1113905 h 3790603"/>
              <a:gd name="connsiteX1" fmla="*/ 4472248 w 8512233"/>
              <a:gd name="connsiteY1" fmla="*/ 1039091 h 3790603"/>
              <a:gd name="connsiteX2" fmla="*/ 4480560 w 8512233"/>
              <a:gd name="connsiteY2" fmla="*/ 340822 h 3790603"/>
              <a:gd name="connsiteX3" fmla="*/ 4813069 w 8512233"/>
              <a:gd name="connsiteY3" fmla="*/ 149629 h 3790603"/>
              <a:gd name="connsiteX4" fmla="*/ 5245331 w 8512233"/>
              <a:gd name="connsiteY4" fmla="*/ 0 h 3790603"/>
              <a:gd name="connsiteX5" fmla="*/ 8512233 w 8512233"/>
              <a:gd name="connsiteY5" fmla="*/ 24938 h 3790603"/>
              <a:gd name="connsiteX6" fmla="*/ 8503920 w 8512233"/>
              <a:gd name="connsiteY6" fmla="*/ 3749040 h 3790603"/>
              <a:gd name="connsiteX7" fmla="*/ 83128 w 8512233"/>
              <a:gd name="connsiteY7" fmla="*/ 3790603 h 3790603"/>
              <a:gd name="connsiteX8" fmla="*/ 0 w 8512233"/>
              <a:gd name="connsiteY8" fmla="*/ 1113905 h 3790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12233" h="3790603">
                <a:moveTo>
                  <a:pt x="0" y="1113905"/>
                </a:moveTo>
                <a:lnTo>
                  <a:pt x="4472248" y="1039091"/>
                </a:lnTo>
                <a:cubicBezTo>
                  <a:pt x="4475019" y="806335"/>
                  <a:pt x="4477789" y="573578"/>
                  <a:pt x="4480560" y="340822"/>
                </a:cubicBezTo>
                <a:lnTo>
                  <a:pt x="4813069" y="149629"/>
                </a:lnTo>
                <a:lnTo>
                  <a:pt x="5245331" y="0"/>
                </a:lnTo>
                <a:lnTo>
                  <a:pt x="8512233" y="24938"/>
                </a:lnTo>
                <a:lnTo>
                  <a:pt x="8503920" y="3749040"/>
                </a:lnTo>
                <a:lnTo>
                  <a:pt x="83128" y="3790603"/>
                </a:lnTo>
                <a:lnTo>
                  <a:pt x="0" y="1113905"/>
                </a:lnTo>
                <a:close/>
              </a:path>
            </a:pathLst>
          </a:cu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8319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HOME </a:t>
            </a:r>
            <a:r>
              <a:rPr lang="ko-KR" altLang="en-US" dirty="0" smtClean="0"/>
              <a:t>홈</a:t>
            </a:r>
            <a:endParaRPr lang="ko-KR" altLang="en-US" dirty="0"/>
          </a:p>
        </p:txBody>
      </p:sp>
      <p:pic>
        <p:nvPicPr>
          <p:cNvPr id="5" name="내용 개체 틀 4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24857" t="7278" r="23355" b="32187"/>
          <a:stretch/>
        </p:blipFill>
        <p:spPr>
          <a:xfrm>
            <a:off x="838200" y="1825625"/>
            <a:ext cx="5163422" cy="4351338"/>
          </a:xfrm>
          <a:prstGeom prst="rect">
            <a:avLst/>
          </a:prstGeom>
        </p:spPr>
      </p:pic>
      <p:pic>
        <p:nvPicPr>
          <p:cNvPr id="6" name="내용 개체 틀 5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36088" t="12399" r="33479" b="36239"/>
          <a:stretch/>
        </p:blipFill>
        <p:spPr>
          <a:xfrm>
            <a:off x="6783184" y="1825625"/>
            <a:ext cx="457061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10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INPUT(</a:t>
            </a:r>
            <a:r>
              <a:rPr lang="en-US" altLang="ko-KR" dirty="0" err="1" smtClean="0"/>
              <a:t>form,pro</a:t>
            </a:r>
            <a:r>
              <a:rPr lang="en-US" altLang="ko-KR" dirty="0" smtClean="0"/>
              <a:t>) </a:t>
            </a:r>
            <a:r>
              <a:rPr lang="ko-KR" altLang="en-US" dirty="0" smtClean="0"/>
              <a:t>회원가입</a:t>
            </a:r>
            <a:endParaRPr lang="ko-KR" altLang="en-US" dirty="0"/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23974" t="6739" r="23245" b="54038"/>
          <a:stretch/>
        </p:blipFill>
        <p:spPr>
          <a:xfrm>
            <a:off x="838200" y="1690688"/>
            <a:ext cx="4930525" cy="2061096"/>
          </a:xfrm>
          <a:prstGeom prst="rect">
            <a:avLst/>
          </a:prstGeom>
        </p:spPr>
      </p:pic>
      <p:pic>
        <p:nvPicPr>
          <p:cNvPr id="7" name="내용 개체 틀 6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34882" t="12539" r="32192" b="62796"/>
          <a:stretch/>
        </p:blipFill>
        <p:spPr>
          <a:xfrm>
            <a:off x="6671592" y="1690689"/>
            <a:ext cx="4682208" cy="2144712"/>
          </a:xfrm>
          <a:prstGeom prst="rect">
            <a:avLst/>
          </a:prstGeo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838200" y="2382590"/>
            <a:ext cx="5181600" cy="1720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4"/>
          <a:srcRect l="25495" t="6766" r="23933" b="33008"/>
          <a:stretch/>
        </p:blipFill>
        <p:spPr>
          <a:xfrm>
            <a:off x="963618" y="3840482"/>
            <a:ext cx="4805107" cy="2684549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5"/>
          <a:srcRect l="36203" t="12047" r="33009" b="67670"/>
          <a:stretch/>
        </p:blipFill>
        <p:spPr>
          <a:xfrm>
            <a:off x="6729782" y="4103463"/>
            <a:ext cx="4682208" cy="21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02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LIST </a:t>
            </a:r>
            <a:r>
              <a:rPr lang="ko-KR" altLang="en-US" dirty="0" err="1" smtClean="0"/>
              <a:t>회원목록</a:t>
            </a:r>
            <a:endParaRPr lang="ko-KR" altLang="en-US" dirty="0"/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25374" t="6835" r="24412" b="33272"/>
          <a:stretch/>
        </p:blipFill>
        <p:spPr>
          <a:xfrm>
            <a:off x="838199" y="1995055"/>
            <a:ext cx="5315273" cy="4098174"/>
          </a:xfrm>
          <a:prstGeom prst="rect">
            <a:avLst/>
          </a:prstGeom>
        </p:spPr>
      </p:pic>
      <p:pic>
        <p:nvPicPr>
          <p:cNvPr id="5" name="내용 개체 틀 4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25428" t="12254" r="46016" b="36123"/>
          <a:stretch/>
        </p:blipFill>
        <p:spPr>
          <a:xfrm>
            <a:off x="6824747" y="1825625"/>
            <a:ext cx="4372497" cy="444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54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LOGIN(</a:t>
            </a:r>
            <a:r>
              <a:rPr lang="en-US" altLang="ko-KR" dirty="0" err="1" smtClean="0"/>
              <a:t>form,pro</a:t>
            </a:r>
            <a:r>
              <a:rPr lang="en-US" altLang="ko-KR" dirty="0" smtClean="0"/>
              <a:t>) </a:t>
            </a:r>
            <a:r>
              <a:rPr lang="ko-KR" altLang="en-US" dirty="0" smtClean="0"/>
              <a:t>로그인</a:t>
            </a:r>
            <a:endParaRPr lang="ko-KR" altLang="en-US" dirty="0"/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25214" t="7120" r="26177" b="51526"/>
          <a:stretch/>
        </p:blipFill>
        <p:spPr>
          <a:xfrm>
            <a:off x="838200" y="1970117"/>
            <a:ext cx="5196840" cy="2486935"/>
          </a:xfrm>
          <a:prstGeom prst="rect">
            <a:avLst/>
          </a:prstGeom>
        </p:spPr>
      </p:pic>
      <p:pic>
        <p:nvPicPr>
          <p:cNvPr id="5" name="내용 개체 틀 4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36275" t="12379" r="34527" b="61903"/>
          <a:stretch/>
        </p:blipFill>
        <p:spPr>
          <a:xfrm>
            <a:off x="6572442" y="1828800"/>
            <a:ext cx="4585908" cy="2328333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4"/>
          <a:srcRect l="25418" t="7412" r="23009" b="67321"/>
          <a:stretch/>
        </p:blipFill>
        <p:spPr>
          <a:xfrm>
            <a:off x="838200" y="4457052"/>
            <a:ext cx="5268116" cy="182737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5"/>
          <a:srcRect l="38764" t="12170" r="36097" b="65257"/>
          <a:stretch/>
        </p:blipFill>
        <p:spPr>
          <a:xfrm>
            <a:off x="6572442" y="4209722"/>
            <a:ext cx="4597401" cy="232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20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FAILURE </a:t>
            </a:r>
            <a:r>
              <a:rPr lang="ko-KR" altLang="en-US" dirty="0" smtClean="0"/>
              <a:t>로그인 실패</a:t>
            </a:r>
            <a:endParaRPr lang="ko-KR" altLang="en-US" dirty="0"/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25580" t="7278" r="23219" b="34396"/>
          <a:stretch/>
        </p:blipFill>
        <p:spPr>
          <a:xfrm>
            <a:off x="1056067" y="1825625"/>
            <a:ext cx="5587481" cy="4253852"/>
          </a:xfrm>
          <a:prstGeom prst="rect">
            <a:avLst/>
          </a:prstGeom>
        </p:spPr>
      </p:pic>
      <p:pic>
        <p:nvPicPr>
          <p:cNvPr id="5" name="내용 개체 틀 4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38712" t="12138" r="36185" b="34838"/>
          <a:stretch/>
        </p:blipFill>
        <p:spPr>
          <a:xfrm>
            <a:off x="7173533" y="1825625"/>
            <a:ext cx="3580327" cy="4253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58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Edit(</a:t>
            </a:r>
            <a:r>
              <a:rPr lang="en-US" altLang="ko-KR" dirty="0" err="1" smtClean="0"/>
              <a:t>form,pro</a:t>
            </a:r>
            <a:r>
              <a:rPr lang="en-US" altLang="ko-KR" dirty="0" smtClean="0"/>
              <a:t>) </a:t>
            </a:r>
            <a:r>
              <a:rPr lang="ko-KR" altLang="en-US" dirty="0" smtClean="0"/>
              <a:t>회원정보 수정</a:t>
            </a:r>
            <a:endParaRPr lang="ko-KR" altLang="en-US" dirty="0"/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25374" t="7121" r="22807" b="60936"/>
          <a:stretch/>
        </p:blipFill>
        <p:spPr>
          <a:xfrm>
            <a:off x="838200" y="1872081"/>
            <a:ext cx="5513863" cy="1911927"/>
          </a:xfrm>
          <a:prstGeom prst="rect">
            <a:avLst/>
          </a:prstGeom>
        </p:spPr>
      </p:pic>
      <p:pic>
        <p:nvPicPr>
          <p:cNvPr id="5" name="내용 개체 틀 4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37460" t="11969" r="33663" b="65785"/>
          <a:stretch/>
        </p:blipFill>
        <p:spPr>
          <a:xfrm>
            <a:off x="6691746" y="1872081"/>
            <a:ext cx="4662054" cy="2020224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4"/>
          <a:srcRect l="25462" t="7284" r="23195" b="33457"/>
          <a:stretch/>
        </p:blipFill>
        <p:spPr>
          <a:xfrm>
            <a:off x="838200" y="3857105"/>
            <a:ext cx="5513863" cy="2034227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5"/>
          <a:srcRect l="25279" t="12469" r="56388" b="74692"/>
          <a:stretch/>
        </p:blipFill>
        <p:spPr>
          <a:xfrm>
            <a:off x="6691746" y="3928759"/>
            <a:ext cx="4662054" cy="1836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14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DELETE(</a:t>
            </a:r>
            <a:r>
              <a:rPr lang="en-US" altLang="ko-KR" dirty="0" err="1" smtClean="0"/>
              <a:t>form,pro</a:t>
            </a:r>
            <a:r>
              <a:rPr lang="en-US" altLang="ko-KR" dirty="0" smtClean="0"/>
              <a:t>) </a:t>
            </a:r>
            <a:r>
              <a:rPr lang="ko-KR" altLang="en-US" dirty="0" smtClean="0"/>
              <a:t>회원탈퇴</a:t>
            </a:r>
            <a:endParaRPr lang="ko-KR" altLang="en-US" dirty="0"/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25083" t="6835" r="23716" b="41908"/>
          <a:stretch/>
        </p:blipFill>
        <p:spPr>
          <a:xfrm>
            <a:off x="954109" y="1961803"/>
            <a:ext cx="4918657" cy="1954613"/>
          </a:xfrm>
          <a:prstGeom prst="rect">
            <a:avLst/>
          </a:prstGeom>
        </p:spPr>
      </p:pic>
      <p:pic>
        <p:nvPicPr>
          <p:cNvPr id="5" name="내용 개체 틀 4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37942" t="12254" r="34786" b="67496"/>
          <a:stretch/>
        </p:blipFill>
        <p:spPr>
          <a:xfrm>
            <a:off x="6600305" y="1961803"/>
            <a:ext cx="4680066" cy="1954613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4"/>
          <a:srcRect l="36514" t="11929" r="34812" b="72567"/>
          <a:stretch/>
        </p:blipFill>
        <p:spPr>
          <a:xfrm>
            <a:off x="6600304" y="4187532"/>
            <a:ext cx="4739543" cy="1646598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5"/>
          <a:srcRect l="25962" t="7026" r="23333" b="35133"/>
          <a:stretch/>
        </p:blipFill>
        <p:spPr>
          <a:xfrm>
            <a:off x="954109" y="4175891"/>
            <a:ext cx="5035640" cy="2190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09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60</Words>
  <Application>Microsoft Office PowerPoint</Application>
  <PresentationFormat>와이드스크린</PresentationFormat>
  <Paragraphs>32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3" baseType="lpstr">
      <vt:lpstr>맑은 고딕</vt:lpstr>
      <vt:lpstr>Arial</vt:lpstr>
      <vt:lpstr>Office 테마</vt:lpstr>
      <vt:lpstr>JSP 회원가입</vt:lpstr>
      <vt:lpstr>PowerPoint 프레젠테이션</vt:lpstr>
      <vt:lpstr>HOME 홈</vt:lpstr>
      <vt:lpstr>INPUT(form,pro) 회원가입</vt:lpstr>
      <vt:lpstr>LIST 회원목록</vt:lpstr>
      <vt:lpstr>LOGIN(form,pro) 로그인</vt:lpstr>
      <vt:lpstr>FAILURE 로그인 실패</vt:lpstr>
      <vt:lpstr>Edit(form,pro) 회원정보 수정</vt:lpstr>
      <vt:lpstr>DELETE(form,pro) 회원탈퇴</vt:lpstr>
      <vt:lpstr>감사합니다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</dc:title>
  <dc:creator>Admin</dc:creator>
  <cp:lastModifiedBy>Admin</cp:lastModifiedBy>
  <cp:revision>6</cp:revision>
  <dcterms:created xsi:type="dcterms:W3CDTF">2019-05-31T05:36:39Z</dcterms:created>
  <dcterms:modified xsi:type="dcterms:W3CDTF">2019-06-03T02:02:56Z</dcterms:modified>
</cp:coreProperties>
</file>